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63" r:id="rId5"/>
    <p:sldId id="258" r:id="rId6"/>
    <p:sldId id="259" r:id="rId7"/>
    <p:sldId id="260" r:id="rId8"/>
    <p:sldId id="261" r:id="rId9"/>
    <p:sldId id="264" r:id="rId10"/>
    <p:sldId id="265" r:id="rId11"/>
    <p:sldId id="266" r:id="rId12"/>
    <p:sldId id="268" r:id="rId13"/>
    <p:sldId id="267" r:id="rId14"/>
    <p:sldId id="270" r:id="rId15"/>
    <p:sldId id="269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D5BB-3E00-4710-91EA-E878CA65C4AC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0E2001-AA66-4CD4-B827-A280D250B12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D5BB-3E00-4710-91EA-E878CA65C4AC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E2001-AA66-4CD4-B827-A280D250B1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D5BB-3E00-4710-91EA-E878CA65C4AC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E2001-AA66-4CD4-B827-A280D250B1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BB2D5BB-3E00-4710-91EA-E878CA65C4AC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0E2001-AA66-4CD4-B827-A280D250B12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D5BB-3E00-4710-91EA-E878CA65C4AC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0E2001-AA66-4CD4-B827-A280D250B12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DBB2D5BB-3E00-4710-91EA-E878CA65C4AC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70E2001-AA66-4CD4-B827-A280D250B12F}" type="slidenum">
              <a:rPr lang="en-US" smtClean="0"/>
              <a:t>‹#›</a:t>
            </a:fld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DBB2D5BB-3E00-4710-91EA-E878CA65C4AC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70E2001-AA66-4CD4-B827-A280D250B12F}" type="slidenum">
              <a:rPr lang="en-US" smtClean="0"/>
              <a:t>‹#›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D5BB-3E00-4710-91EA-E878CA65C4AC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0E2001-AA66-4CD4-B827-A280D250B12F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2D5BB-3E00-4710-91EA-E878CA65C4AC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0E2001-AA66-4CD4-B827-A280D250B12F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DBB2D5BB-3E00-4710-91EA-E878CA65C4AC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70E2001-AA66-4CD4-B827-A280D250B12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BB2D5BB-3E00-4710-91EA-E878CA65C4AC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70E2001-AA66-4CD4-B827-A280D250B12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DBB2D5BB-3E00-4710-91EA-E878CA65C4AC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770E2001-AA66-4CD4-B827-A280D250B12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838200"/>
          </a:xfrm>
        </p:spPr>
        <p:txBody>
          <a:bodyPr/>
          <a:lstStyle/>
          <a:p>
            <a:r>
              <a:rPr lang="en-US" dirty="0" smtClean="0"/>
              <a:t>By: Tanner Gibson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76400"/>
            <a:ext cx="7772400" cy="2667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Leadership</a:t>
            </a:r>
            <a:br>
              <a:rPr lang="en-US" dirty="0" smtClean="0"/>
            </a:br>
            <a:r>
              <a:rPr lang="en-US" dirty="0" smtClean="0"/>
              <a:t>and the </a:t>
            </a:r>
            <a:br>
              <a:rPr lang="en-US" dirty="0" smtClean="0"/>
            </a:br>
            <a:r>
              <a:rPr lang="en-US" dirty="0" smtClean="0"/>
              <a:t>One Minute Manager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23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other of the two factors that determine a person’s performance or achievement</a:t>
            </a:r>
          </a:p>
          <a:p>
            <a:r>
              <a:rPr lang="en-US" sz="2800" dirty="0" smtClean="0"/>
              <a:t>Commitment is a combination of confidence and motivation</a:t>
            </a:r>
          </a:p>
          <a:p>
            <a:r>
              <a:rPr lang="en-US" sz="2800" dirty="0" smtClean="0"/>
              <a:t>Confidence is a measure of a person’s self assuredness</a:t>
            </a:r>
          </a:p>
          <a:p>
            <a:r>
              <a:rPr lang="en-US" sz="2800" dirty="0" smtClean="0"/>
              <a:t>Motivation is a person’s interest and enthusiasm for doing a task well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5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D1</a:t>
            </a:r>
          </a:p>
          <a:p>
            <a:pPr lvl="1"/>
            <a:r>
              <a:rPr lang="en-US" sz="2800" dirty="0" smtClean="0"/>
              <a:t>Low competence and high commitment</a:t>
            </a:r>
          </a:p>
          <a:p>
            <a:pPr lvl="1"/>
            <a:r>
              <a:rPr lang="en-US" sz="2800" dirty="0" smtClean="0"/>
              <a:t>They need direction and frequent feedback to get them started</a:t>
            </a:r>
            <a:endParaRPr lang="en-US" sz="2800" dirty="0" smtClean="0"/>
          </a:p>
          <a:p>
            <a:r>
              <a:rPr lang="en-US" sz="3200" dirty="0" smtClean="0"/>
              <a:t>D2</a:t>
            </a:r>
          </a:p>
          <a:p>
            <a:pPr lvl="1"/>
            <a:r>
              <a:rPr lang="en-US" sz="2800" dirty="0" smtClean="0"/>
              <a:t>Some to low competence and low commitment</a:t>
            </a:r>
          </a:p>
          <a:p>
            <a:pPr lvl="1"/>
            <a:r>
              <a:rPr lang="en-US" sz="2800" dirty="0" smtClean="0"/>
              <a:t>They need direction and feedback </a:t>
            </a:r>
          </a:p>
          <a:p>
            <a:pPr lvl="1"/>
            <a:r>
              <a:rPr lang="en-US" sz="2800" dirty="0" smtClean="0"/>
              <a:t>They also need support and praise to build their self esteem</a:t>
            </a:r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Levels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62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D3</a:t>
            </a:r>
          </a:p>
          <a:p>
            <a:pPr lvl="1"/>
            <a:r>
              <a:rPr lang="en-US" sz="2800" dirty="0" smtClean="0"/>
              <a:t>Moderate to high competence and variable commitment</a:t>
            </a:r>
          </a:p>
          <a:p>
            <a:pPr lvl="1"/>
            <a:r>
              <a:rPr lang="en-US" sz="2800" dirty="0" smtClean="0"/>
              <a:t>They do not need much direction but they do need support to get their confidence and motivation</a:t>
            </a:r>
          </a:p>
          <a:p>
            <a:r>
              <a:rPr lang="en-US" sz="3200" dirty="0" smtClean="0"/>
              <a:t>D4</a:t>
            </a:r>
          </a:p>
          <a:p>
            <a:pPr lvl="1"/>
            <a:r>
              <a:rPr lang="en-US" sz="2800" dirty="0" smtClean="0"/>
              <a:t>High competence and high commitment</a:t>
            </a:r>
          </a:p>
          <a:p>
            <a:pPr lvl="1"/>
            <a:r>
              <a:rPr lang="en-US" sz="2800" dirty="0" smtClean="0"/>
              <a:t>They are able and willing to do projects alone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Levels cont.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24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Shows relation between </a:t>
            </a:r>
            <a:br>
              <a:rPr lang="en-US" dirty="0" smtClean="0"/>
            </a:br>
            <a:r>
              <a:rPr lang="en-US" dirty="0" smtClean="0"/>
              <a:t>leadership style and development level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00200"/>
            <a:ext cx="6553200" cy="459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3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ORGB textbook actually uses Ken Blanchard’s Situational Leadership model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ORGB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5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There are two different leadership behaviors: directive and supportive</a:t>
            </a:r>
          </a:p>
          <a:p>
            <a:r>
              <a:rPr lang="en-US" sz="2800" dirty="0" smtClean="0"/>
              <a:t>There are four leadership styles: directing, coaching, supporting, and delegating </a:t>
            </a:r>
          </a:p>
          <a:p>
            <a:r>
              <a:rPr lang="en-US" sz="2800" dirty="0" smtClean="0"/>
              <a:t>There are two factors that determine a person’s performance or achievement: competence and commitment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74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Then, there are four development levels to show their level of competence and commitment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cont.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9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Born on May 6, 1939 in Orange, New Jersey</a:t>
            </a:r>
          </a:p>
          <a:p>
            <a:r>
              <a:rPr lang="en-US" sz="3200" dirty="0" smtClean="0"/>
              <a:t>Degrees:</a:t>
            </a:r>
          </a:p>
          <a:p>
            <a:pPr lvl="1"/>
            <a:r>
              <a:rPr lang="en-US" sz="2800" dirty="0" smtClean="0"/>
              <a:t>BA in government and philosophy</a:t>
            </a:r>
          </a:p>
          <a:p>
            <a:pPr lvl="1"/>
            <a:r>
              <a:rPr lang="en-US" sz="2800" dirty="0" smtClean="0"/>
              <a:t>MA in sociology and counseling</a:t>
            </a:r>
          </a:p>
          <a:p>
            <a:pPr lvl="1"/>
            <a:r>
              <a:rPr lang="en-US" sz="2800" dirty="0" smtClean="0"/>
              <a:t>PhD in education administration and leadership</a:t>
            </a:r>
            <a:endParaRPr lang="en-US" sz="2800" dirty="0" smtClean="0"/>
          </a:p>
          <a:p>
            <a:r>
              <a:rPr lang="en-US" sz="3200" dirty="0" smtClean="0"/>
              <a:t>He also writes all of the One Minute Manager books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About Ken </a:t>
            </a:r>
            <a:r>
              <a:rPr lang="en-US" dirty="0" smtClean="0"/>
              <a:t>Blanchard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82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Involves: </a:t>
            </a:r>
          </a:p>
          <a:p>
            <a:pPr lvl="1"/>
            <a:r>
              <a:rPr lang="en-US" sz="3200" dirty="0"/>
              <a:t>C</a:t>
            </a:r>
            <a:r>
              <a:rPr lang="en-US" sz="3200" dirty="0" smtClean="0"/>
              <a:t>learly telling people what to do</a:t>
            </a:r>
          </a:p>
          <a:p>
            <a:pPr lvl="1"/>
            <a:r>
              <a:rPr lang="en-US" sz="3200" dirty="0" smtClean="0"/>
              <a:t>How to do it</a:t>
            </a:r>
          </a:p>
          <a:p>
            <a:pPr lvl="1"/>
            <a:r>
              <a:rPr lang="en-US" sz="3200" dirty="0" smtClean="0"/>
              <a:t>When to do it</a:t>
            </a:r>
          </a:p>
          <a:p>
            <a:pPr lvl="1"/>
            <a:r>
              <a:rPr lang="en-US" sz="3200" dirty="0"/>
              <a:t> </a:t>
            </a:r>
            <a:r>
              <a:rPr lang="en-US" sz="3200" dirty="0" smtClean="0"/>
              <a:t>Then, closely monitoring their performance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Directive Behavior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07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Involves:</a:t>
            </a:r>
          </a:p>
          <a:p>
            <a:pPr lvl="1"/>
            <a:r>
              <a:rPr lang="en-US" sz="2800" dirty="0" smtClean="0"/>
              <a:t>Listening to people</a:t>
            </a:r>
          </a:p>
          <a:p>
            <a:pPr lvl="1"/>
            <a:r>
              <a:rPr lang="en-US" sz="2800" dirty="0" smtClean="0"/>
              <a:t>Providing support and encouragement for their efforts</a:t>
            </a:r>
          </a:p>
          <a:p>
            <a:pPr lvl="1"/>
            <a:r>
              <a:rPr lang="en-US" sz="2800" dirty="0" smtClean="0"/>
              <a:t>Then, facilitating their involvement in problem-solving and decision-making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Supportive Behavior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54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800" dirty="0" smtClean="0"/>
              <a:t>The leader provides specific direction and closely monitors task accomplishment</a:t>
            </a:r>
          </a:p>
          <a:p>
            <a:r>
              <a:rPr lang="en-US" sz="2800" dirty="0" smtClean="0"/>
              <a:t>Best for people who are enthusiastic beginners</a:t>
            </a:r>
          </a:p>
          <a:p>
            <a:r>
              <a:rPr lang="en-US" sz="2800" dirty="0" smtClean="0"/>
              <a:t>High directive and low supportive behavior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Style 1 Directing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68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leader continues to direct and closely monitor task accomplishment, but also explains decisions, solicits suggestions, and supports progress</a:t>
            </a:r>
          </a:p>
          <a:p>
            <a:r>
              <a:rPr lang="en-US" sz="2800" dirty="0" smtClean="0"/>
              <a:t>Best for disillusioned learners</a:t>
            </a:r>
          </a:p>
          <a:p>
            <a:r>
              <a:rPr lang="en-US" sz="2800" dirty="0" smtClean="0"/>
              <a:t>High directive and high supportive behavior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Style 2 Coaching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36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leader facilitates and supports people’s efforts toward task accomplishment and shares responsibility for decision-making with them</a:t>
            </a:r>
          </a:p>
          <a:p>
            <a:r>
              <a:rPr lang="en-US" sz="2800" dirty="0" smtClean="0"/>
              <a:t>Best for experienced and competent people who are sometimes reluctant or cautious contributors</a:t>
            </a:r>
          </a:p>
          <a:p>
            <a:r>
              <a:rPr lang="en-US" sz="2800" dirty="0" smtClean="0"/>
              <a:t>High supportive and low directive behavior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Leadership Style 3 Supporting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80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leader turns over responsibility for decision-making and problem-solving to people</a:t>
            </a:r>
          </a:p>
          <a:p>
            <a:r>
              <a:rPr lang="en-US" sz="2800" dirty="0" smtClean="0"/>
              <a:t>Best for people who are self-reliant achievers</a:t>
            </a:r>
          </a:p>
          <a:p>
            <a:r>
              <a:rPr lang="en-US" sz="2800" dirty="0" smtClean="0"/>
              <a:t>Low supportive and low directive behavior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Style 4 Delegating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31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One of the two factors that determine a person’s performance or achievement</a:t>
            </a:r>
          </a:p>
          <a:p>
            <a:r>
              <a:rPr lang="en-US" sz="2800" dirty="0" smtClean="0"/>
              <a:t>Competence is a function of knowledge and skills</a:t>
            </a:r>
          </a:p>
          <a:p>
            <a:r>
              <a:rPr lang="en-US" sz="2800" dirty="0" smtClean="0"/>
              <a:t>Gained from education, training, and/or experience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56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TC101790491[[fn=Mylar]]</Template>
  <TotalTime>119</TotalTime>
  <Words>457</Words>
  <Application>Microsoft Office PowerPoint</Application>
  <PresentationFormat>On-screen Show (4:3)</PresentationFormat>
  <Paragraphs>70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Mylar</vt:lpstr>
      <vt:lpstr>Leadership and the  One Minute Manager</vt:lpstr>
      <vt:lpstr>About Ken Blanchard</vt:lpstr>
      <vt:lpstr>Directive Behavior</vt:lpstr>
      <vt:lpstr>Supportive Behavior</vt:lpstr>
      <vt:lpstr>Leadership Style 1 Directing</vt:lpstr>
      <vt:lpstr>Leadership Style 2 Coaching</vt:lpstr>
      <vt:lpstr>Leadership Style 3 Supporting</vt:lpstr>
      <vt:lpstr>Leadership Style 4 Delegating</vt:lpstr>
      <vt:lpstr>Competence</vt:lpstr>
      <vt:lpstr>Commitment</vt:lpstr>
      <vt:lpstr>Development Levels</vt:lpstr>
      <vt:lpstr>Development Levels cont.</vt:lpstr>
      <vt:lpstr>Shows relation between  leadership style and development level</vt:lpstr>
      <vt:lpstr>In ORGB</vt:lpstr>
      <vt:lpstr>Summary</vt:lpstr>
      <vt:lpstr>Summary cont.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 and the  One Minute Manager</dc:title>
  <dc:creator>Tanner</dc:creator>
  <cp:lastModifiedBy>Tanner</cp:lastModifiedBy>
  <cp:revision>9</cp:revision>
  <dcterms:created xsi:type="dcterms:W3CDTF">2012-11-12T19:04:19Z</dcterms:created>
  <dcterms:modified xsi:type="dcterms:W3CDTF">2012-11-12T21:03:34Z</dcterms:modified>
</cp:coreProperties>
</file>